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61" r:id="rId2"/>
    <p:sldId id="256" r:id="rId3"/>
    <p:sldId id="260" r:id="rId4"/>
    <p:sldId id="263" r:id="rId5"/>
    <p:sldId id="264" r:id="rId6"/>
    <p:sldId id="262" r:id="rId7"/>
    <p:sldId id="265" r:id="rId8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7" autoAdjust="0"/>
    <p:restoredTop sz="95840"/>
  </p:normalViewPr>
  <p:slideViewPr>
    <p:cSldViewPr snapToGrid="0" snapToObjects="1">
      <p:cViewPr varScale="1">
        <p:scale>
          <a:sx n="107" d="100"/>
          <a:sy n="107" d="100"/>
        </p:scale>
        <p:origin x="23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D2BCBA-A19D-5147-A40C-1B71EFBC11B7}" type="datetimeFigureOut">
              <a:rPr lang="it-IT" smtClean="0"/>
              <a:t>25/01/20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083C13-3F9E-AD4D-8D7A-A22ACCC92A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7903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Dire statistiche, anonimato, differenziare utenti per ruolo.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083C13-3F9E-AD4D-8D7A-A22ACCC92AB8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9061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25/01/20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25/01/20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25/01/20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25/01/20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25/01/20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25/01/20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25/01/20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25/01/20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25/01/20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 err="1"/>
              <a:t>SafeStreets</a:t>
            </a:r>
            <a:endParaRPr lang="it-IT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it-IT" dirty="0">
                <a:solidFill>
                  <a:schemeClr val="bg1"/>
                </a:solidFill>
              </a:rPr>
              <a:t>Samuele Moscatelli 940515</a:t>
            </a:r>
          </a:p>
          <a:p>
            <a:pPr algn="r"/>
            <a:r>
              <a:rPr lang="it-IT" dirty="0">
                <a:solidFill>
                  <a:schemeClr val="bg1"/>
                </a:solidFill>
              </a:rPr>
              <a:t>Andrea </a:t>
            </a:r>
            <a:r>
              <a:rPr lang="it-IT" dirty="0" err="1">
                <a:solidFill>
                  <a:schemeClr val="bg1"/>
                </a:solidFill>
              </a:rPr>
              <a:t>Pozzoli</a:t>
            </a:r>
            <a:r>
              <a:rPr lang="it-IT" dirty="0">
                <a:solidFill>
                  <a:schemeClr val="bg1"/>
                </a:solidFill>
              </a:rPr>
              <a:t> 944031 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8270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Firma convenzione </a:t>
            </a:r>
            <a:br>
              <a:rPr lang="it-IT" sz="2800" dirty="0"/>
            </a:br>
            <a:r>
              <a:rPr lang="it-IT" sz="2800" dirty="0"/>
              <a:t>Politecnico di Milano e 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4"/>
            <a:ext cx="7772400" cy="708025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 dirty="0">
                <a:solidFill>
                  <a:schemeClr val="bg1"/>
                </a:solidFill>
              </a:rPr>
              <a:t>Mercoledì 27 maggio 2015</a:t>
            </a:r>
          </a:p>
          <a:p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836" y="1663827"/>
            <a:ext cx="3084576" cy="1301496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55514" y="4946108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 err="1"/>
              <a:t>Requirement</a:t>
            </a:r>
            <a:r>
              <a:rPr lang="it-IT" dirty="0"/>
              <a:t> Analysis and </a:t>
            </a:r>
            <a:r>
              <a:rPr lang="it-IT" dirty="0" err="1"/>
              <a:t>Specification</a:t>
            </a:r>
            <a:r>
              <a:rPr lang="it-IT" dirty="0"/>
              <a:t> </a:t>
            </a:r>
            <a:r>
              <a:rPr lang="it-IT" dirty="0" err="1"/>
              <a:t>Document</a:t>
            </a:r>
            <a:r>
              <a:rPr lang="it-IT" dirty="0"/>
              <a:t> </a:t>
            </a:r>
          </a:p>
        </p:txBody>
      </p:sp>
      <p:pic>
        <p:nvPicPr>
          <p:cNvPr id="6" name="Immagine 5" descr="Immagine che contiene disegnando&#10;&#10;Descrizione generata automaticamente">
            <a:extLst>
              <a:ext uri="{FF2B5EF4-FFF2-40B4-BE49-F238E27FC236}">
                <a16:creationId xmlns:a16="http://schemas.microsoft.com/office/drawing/2014/main" id="{AC20B576-CEE1-CA49-9170-5C0B85F40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9936" y="1251655"/>
            <a:ext cx="34417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495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57E70F-F906-8641-B483-369E9D595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/>
              <a:t>Goals</a:t>
            </a:r>
            <a:r>
              <a:rPr lang="it-IT" sz="3200" dirty="0"/>
              <a:t> of the System</a:t>
            </a:r>
          </a:p>
        </p:txBody>
      </p:sp>
      <p:graphicFrame>
        <p:nvGraphicFramePr>
          <p:cNvPr id="9" name="Segnaposto contenuto 8">
            <a:extLst>
              <a:ext uri="{FF2B5EF4-FFF2-40B4-BE49-F238E27FC236}">
                <a16:creationId xmlns:a16="http://schemas.microsoft.com/office/drawing/2014/main" id="{3A50776E-A2DB-7342-B2DD-7B0A2A7E76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2593544"/>
              </p:ext>
            </p:extLst>
          </p:nvPr>
        </p:nvGraphicFramePr>
        <p:xfrm>
          <a:off x="148856" y="1600200"/>
          <a:ext cx="8889387" cy="4358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63129">
                  <a:extLst>
                    <a:ext uri="{9D8B030D-6E8A-4147-A177-3AD203B41FA5}">
                      <a16:colId xmlns:a16="http://schemas.microsoft.com/office/drawing/2014/main" val="2592100682"/>
                    </a:ext>
                  </a:extLst>
                </a:gridCol>
                <a:gridCol w="2963129">
                  <a:extLst>
                    <a:ext uri="{9D8B030D-6E8A-4147-A177-3AD203B41FA5}">
                      <a16:colId xmlns:a16="http://schemas.microsoft.com/office/drawing/2014/main" val="3256272249"/>
                    </a:ext>
                  </a:extLst>
                </a:gridCol>
                <a:gridCol w="2963129">
                  <a:extLst>
                    <a:ext uri="{9D8B030D-6E8A-4147-A177-3AD203B41FA5}">
                      <a16:colId xmlns:a16="http://schemas.microsoft.com/office/drawing/2014/main" val="35407591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sz="2800" dirty="0" err="1"/>
                        <a:t>EndUser</a:t>
                      </a:r>
                      <a:endParaRPr lang="it-IT" sz="2800" dirty="0"/>
                    </a:p>
                    <a:p>
                      <a:endParaRPr lang="it-IT" dirty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G1) 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person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who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sees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traffic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violation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should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be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able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notify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authorities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of the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violation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every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moment and situation,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participating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street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regulation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6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G11) A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person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should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be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able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know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his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contribution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traffic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regulation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endParaRPr lang="it-IT" sz="1400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2800" dirty="0"/>
                        <a:t>Authority</a:t>
                      </a:r>
                    </a:p>
                    <a:p>
                      <a:endParaRPr lang="it-IT" sz="1600" dirty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G3) 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 authority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should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be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able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know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the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recent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traffic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violations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endParaRPr lang="it-IT" sz="1400" dirty="0">
                        <a:effectLst/>
                      </a:endParaRPr>
                    </a:p>
                    <a:p>
                      <a:endParaRPr lang="it-IT" sz="1400" dirty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G8) 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 authority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should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be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able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know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when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violations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occur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around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him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endParaRPr lang="it-IT" sz="1400" dirty="0">
                        <a:effectLst/>
                      </a:endParaRPr>
                    </a:p>
                    <a:p>
                      <a:endParaRPr lang="it-IT" sz="1400" dirty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G10)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An authority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should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be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able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inform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other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authorities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about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its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inten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tions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go to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verify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traffic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violation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endParaRPr lang="it-IT" sz="1400" dirty="0">
                        <a:effectLst/>
                      </a:endParaRPr>
                    </a:p>
                    <a:p>
                      <a:endParaRPr lang="it-IT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2800" dirty="0" err="1"/>
                        <a:t>Municipality</a:t>
                      </a:r>
                      <a:endParaRPr lang="it-IT" sz="2800" dirty="0"/>
                    </a:p>
                    <a:p>
                      <a:endParaRPr lang="it-IT" sz="1600" dirty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G5)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Municipality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should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be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able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collaborate with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SafeStreets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order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provide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information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about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accidents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occurred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its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territory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endParaRPr lang="it-IT" sz="1400" dirty="0">
                        <a:effectLst/>
                      </a:endParaRPr>
                    </a:p>
                    <a:p>
                      <a:endParaRPr lang="it-IT" sz="1400" dirty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G6)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Municipality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should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be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able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know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the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most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unsafe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areas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of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its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territory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endParaRPr lang="it-IT" sz="1400" dirty="0">
                        <a:effectLst/>
                      </a:endParaRPr>
                    </a:p>
                    <a:p>
                      <a:endParaRPr lang="it-IT" sz="1400" dirty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G7)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Municipality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should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be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able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know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possible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interventions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can do in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order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improve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the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unsafe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areas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of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its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6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territory</a:t>
                      </a:r>
                      <a:r>
                        <a:rPr lang="it-IT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endParaRPr lang="it-IT" sz="1400" dirty="0">
                        <a:effectLst/>
                      </a:endParaRPr>
                    </a:p>
                    <a:p>
                      <a:endParaRPr lang="it-IT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24740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9934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D55E40C-848A-1143-A71E-686375EF1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World and Machine </a:t>
            </a:r>
            <a:r>
              <a:rPr lang="it-IT" dirty="0" err="1"/>
              <a:t>Phenomena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D6A72F7-9A67-C346-9CA9-6FE9C7DD7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31736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Firma convenzione </a:t>
            </a:r>
            <a:br>
              <a:rPr lang="it-IT" sz="2800" dirty="0"/>
            </a:br>
            <a:r>
              <a:rPr lang="it-IT" sz="2800" dirty="0"/>
              <a:t>Politecnico di Milano e 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4"/>
            <a:ext cx="7772400" cy="708025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 dirty="0">
                <a:solidFill>
                  <a:schemeClr val="bg1"/>
                </a:solidFill>
              </a:rPr>
              <a:t>Mercoledì 27 maggio 2015</a:t>
            </a:r>
          </a:p>
          <a:p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836" y="1663827"/>
            <a:ext cx="3084576" cy="1301496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579576" y="4847379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Design </a:t>
            </a:r>
            <a:r>
              <a:rPr lang="it-IT" dirty="0" err="1"/>
              <a:t>Document</a:t>
            </a:r>
            <a:endParaRPr lang="it-IT" dirty="0"/>
          </a:p>
        </p:txBody>
      </p:sp>
      <p:pic>
        <p:nvPicPr>
          <p:cNvPr id="132" name="Immagine 131" descr="Immagine che contiene disegnando&#10;&#10;Descrizione generata automaticamente">
            <a:extLst>
              <a:ext uri="{FF2B5EF4-FFF2-40B4-BE49-F238E27FC236}">
                <a16:creationId xmlns:a16="http://schemas.microsoft.com/office/drawing/2014/main" id="{5932B3D1-C50E-FD46-A8BB-7BD6C95DE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9936" y="1251655"/>
            <a:ext cx="34417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1272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2B5D8B-B498-6549-B6B2-60B05D79A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FC3C152-8701-B74D-9B65-D410B6B41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6816913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166</TotalTime>
  <Words>245</Words>
  <Application>Microsoft Macintosh PowerPoint</Application>
  <PresentationFormat>Presentazione su schermo (4:3)</PresentationFormat>
  <Paragraphs>36</Paragraphs>
  <Slides>7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1" baseType="lpstr">
      <vt:lpstr>Arial</vt:lpstr>
      <vt:lpstr>Calibri</vt:lpstr>
      <vt:lpstr>Wingdings</vt:lpstr>
      <vt:lpstr>POLI</vt:lpstr>
      <vt:lpstr>Titolo presentazione sottotitolo</vt:lpstr>
      <vt:lpstr>Presentazione standard di PowerPoint</vt:lpstr>
      <vt:lpstr>Firma convenzione  Politecnico di Milano e Veneranda Fabbrica del Duomo di Milano</vt:lpstr>
      <vt:lpstr>Goals of the System</vt:lpstr>
      <vt:lpstr>World and Machine Phenomena</vt:lpstr>
      <vt:lpstr>Firma convenzione  Politecnico di Milano e Veneranda Fabbrica del Duomo di Milano</vt:lpstr>
      <vt:lpstr>Presentazione standard di PowerPoint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Samuele Moscatelli</cp:lastModifiedBy>
  <cp:revision>27</cp:revision>
  <dcterms:created xsi:type="dcterms:W3CDTF">2015-05-26T12:27:57Z</dcterms:created>
  <dcterms:modified xsi:type="dcterms:W3CDTF">2020-01-25T13:41:42Z</dcterms:modified>
</cp:coreProperties>
</file>